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16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4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73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1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5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81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9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23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4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01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129C6-0D7C-4B0D-9A40-B773B4543D2D}" type="datetimeFigureOut">
              <a:rPr lang="en-US" smtClean="0"/>
              <a:t>3/22/2012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C2476-5DDF-4083-8646-A1EE6C09C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3048000" cy="469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74653"/>
            <a:ext cx="3352800" cy="49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77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46582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22519"/>
            <a:ext cx="4542020" cy="340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481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572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53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09600"/>
            <a:ext cx="7924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u="sng" dirty="0" smtClean="0">
                <a:latin typeface="Kristen ITC" pitchFamily="66" charset="0"/>
              </a:rPr>
              <a:t>Nouveaux </a:t>
            </a:r>
            <a:r>
              <a:rPr lang="en-US" sz="4400" u="sng" dirty="0" err="1" smtClean="0">
                <a:latin typeface="Kristen ITC" pitchFamily="66" charset="0"/>
              </a:rPr>
              <a:t>verbes</a:t>
            </a:r>
            <a:r>
              <a:rPr lang="en-US" sz="4400" u="sng" dirty="0" smtClean="0">
                <a:latin typeface="Kristen ITC" pitchFamily="66" charset="0"/>
              </a:rPr>
              <a:t>:</a:t>
            </a:r>
          </a:p>
          <a:p>
            <a:endParaRPr lang="en-US" sz="4400" dirty="0">
              <a:latin typeface="Kristen ITC" pitchFamily="66" charset="0"/>
            </a:endParaRPr>
          </a:p>
          <a:p>
            <a:r>
              <a:rPr lang="en-US" sz="4400" dirty="0" err="1" smtClean="0">
                <a:latin typeface="Kristen ITC" pitchFamily="66" charset="0"/>
              </a:rPr>
              <a:t>Trouver</a:t>
            </a:r>
            <a:r>
              <a:rPr lang="en-US" sz="4400" dirty="0" smtClean="0">
                <a:latin typeface="Kristen ITC" pitchFamily="66" charset="0"/>
              </a:rPr>
              <a:t> – to find</a:t>
            </a:r>
          </a:p>
          <a:p>
            <a:r>
              <a:rPr lang="en-US" sz="4400" dirty="0" err="1" smtClean="0">
                <a:latin typeface="Kristen ITC" pitchFamily="66" charset="0"/>
              </a:rPr>
              <a:t>Chercher</a:t>
            </a:r>
            <a:r>
              <a:rPr lang="en-US" sz="4400" dirty="0" smtClean="0">
                <a:latin typeface="Kristen ITC" pitchFamily="66" charset="0"/>
              </a:rPr>
              <a:t> – to look for</a:t>
            </a:r>
          </a:p>
          <a:p>
            <a:r>
              <a:rPr lang="en-US" sz="4400" dirty="0" smtClean="0">
                <a:latin typeface="Kristen ITC" pitchFamily="66" charset="0"/>
              </a:rPr>
              <a:t>Commander – to order</a:t>
            </a:r>
          </a:p>
          <a:p>
            <a:r>
              <a:rPr lang="en-US" sz="4400" dirty="0" err="1" smtClean="0">
                <a:latin typeface="Kristen ITC" pitchFamily="66" charset="0"/>
              </a:rPr>
              <a:t>Aller</a:t>
            </a:r>
            <a:r>
              <a:rPr lang="en-US" sz="4400" dirty="0" smtClean="0">
                <a:latin typeface="Kristen ITC" pitchFamily="66" charset="0"/>
              </a:rPr>
              <a:t> – to go</a:t>
            </a:r>
          </a:p>
          <a:p>
            <a:r>
              <a:rPr lang="en-US" sz="4400" dirty="0" err="1" smtClean="0">
                <a:latin typeface="Kristen ITC" pitchFamily="66" charset="0"/>
              </a:rPr>
              <a:t>Prendre</a:t>
            </a:r>
            <a:r>
              <a:rPr lang="en-US" sz="4400" dirty="0" smtClean="0">
                <a:latin typeface="Kristen ITC" pitchFamily="66" charset="0"/>
              </a:rPr>
              <a:t> – to take</a:t>
            </a:r>
            <a:endParaRPr lang="en-US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561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2012-03-22T11:19:53Z</dcterms:created>
  <dcterms:modified xsi:type="dcterms:W3CDTF">2012-03-22T11:32:34Z</dcterms:modified>
</cp:coreProperties>
</file>